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microsoft.com/office/2016/11/relationships/changesInfo" Target="changesInfos/changesInfo1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Junblad" userId="4d3ec020-45fb-4949-877d-c2ebcac2b00a" providerId="ADAL" clId="{6CD8334F-CCC2-4DB7-9A3C-43E96077F09A}"/>
    <pc:docChg chg="addSld modSld">
      <pc:chgData name="Martin Junblad" userId="4d3ec020-45fb-4949-877d-c2ebcac2b00a" providerId="ADAL" clId="{6CD8334F-CCC2-4DB7-9A3C-43E96077F09A}" dt="2022-02-15T13:24:09.560" v="16" actId="1076"/>
      <pc:docMkLst>
        <pc:docMk/>
      </pc:docMkLst>
      <pc:sldChg chg="addSp modSp new mod">
        <pc:chgData name="Martin Junblad" userId="4d3ec020-45fb-4949-877d-c2ebcac2b00a" providerId="ADAL" clId="{6CD8334F-CCC2-4DB7-9A3C-43E96077F09A}" dt="2022-02-15T13:24:09.560" v="16" actId="1076"/>
        <pc:sldMkLst>
          <pc:docMk/>
          <pc:sldMk cId="1862754916" sldId="260"/>
        </pc:sldMkLst>
        <pc:spChg chg="mod">
          <ac:chgData name="Martin Junblad" userId="4d3ec020-45fb-4949-877d-c2ebcac2b00a" providerId="ADAL" clId="{6CD8334F-CCC2-4DB7-9A3C-43E96077F09A}" dt="2022-02-15T13:24:01.364" v="14" actId="20577"/>
          <ac:spMkLst>
            <pc:docMk/>
            <pc:sldMk cId="1862754916" sldId="260"/>
            <ac:spMk id="2" creationId="{DEEE8295-648F-4B8B-A1CC-F5CB80A43CF9}"/>
          </ac:spMkLst>
        </pc:spChg>
        <pc:picChg chg="add mod">
          <ac:chgData name="Martin Junblad" userId="4d3ec020-45fb-4949-877d-c2ebcac2b00a" providerId="ADAL" clId="{6CD8334F-CCC2-4DB7-9A3C-43E96077F09A}" dt="2022-02-15T13:24:09.560" v="16" actId="1076"/>
          <ac:picMkLst>
            <pc:docMk/>
            <pc:sldMk cId="1862754916" sldId="260"/>
            <ac:picMk id="4" creationId="{F2AC20DC-A24D-40EE-B7D9-E32593C1293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5B81B-4876-4701-B623-BEA1BFE9D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180933-B204-4AB5-B14D-5D4A6C07F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1C7CBBC-A6CF-48BD-BB4B-32E1AED4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09C5B77-5BB6-4D5F-8998-B9777999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CC6372-34B1-4193-B905-FB4E65A5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47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9857C3-6397-494B-9D75-8CDA162AD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99B8516-4678-491D-9D70-A3333CCD5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5F4FB2-7C2F-46DC-9530-36EFEE7DF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0C9307-4F6E-48FA-AD37-5310732E0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17880F-9D64-4D97-92D6-1C2538F5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162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A0EA423-8B58-46DD-924B-F413745452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A518E2-2C79-4DFF-B4EE-DBAFD05D6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8F5C83-CF22-4FE3-84BA-00DBF141C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B13208-D553-499E-9147-6722FF3A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67E90D-4BAC-4CC4-B19C-F88ECFC4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80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F26B62-A9AB-43C4-B9B4-C26D24199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C8C74F-6854-46DE-9EBF-1E83E55EA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3A02CD-95D0-458D-B28F-014CF4524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E0C282-2867-4187-99EE-0D3A567AD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E0744D-EB7B-4910-8AB1-B8A8E87A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88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C58767-531D-4AF4-AA58-062F33364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2317080-B380-4215-A314-91C84481C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C02861D-6FFD-4605-A208-41049C97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3FC802-58AB-4620-8E41-0B17A37E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AA5549-272F-4915-8B83-44AA7CEDC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140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3D1B22-52A6-48A0-8BE8-1F1CDB81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54114A-1173-4401-9EDB-E29F786412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557F59E-0E7D-4BA3-BB16-06FF0817C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22700D6-021F-457B-B14C-0BEAFAEB3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DF0E4FF-87FF-4120-B5E6-26ED73A1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5ADC8E-5613-4567-B64C-CA80F73BF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401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D5FFA2-CC3F-4492-82DE-7B0107540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D19210B-FA8F-4EEB-8612-DCDF9B1C9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7984C64-7443-49BA-B055-682FEF2F5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BEB461-43E4-494A-81AC-6807FEDAA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027B7D4-B349-47FF-ADBA-FBF6E47BE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B3A73F9-AA7A-44F5-B70B-4ABCFABF2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74CC0D7-082F-46AD-BF48-57A23E53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43B597A-2D5F-4596-BADB-A5BD1CB1F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40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8640B2-A0B7-4BAA-9EC4-BD235A62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CD3F564-8AFF-4222-8F3E-29F713C36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9B0C1BE-8BCF-4C2D-8A08-374CD80B4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B326B14-61F9-4060-A7E4-79B2ABE6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202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9B66FE1-737B-44E7-A1F6-43F73CD43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3096598-D2DE-45C1-8948-20C2CB663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DD7986A-C513-4C43-8D80-656A27B8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447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7141D0-EA72-4678-BD39-9644E9FDD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0189E3-F88C-46D5-BD05-E6DA9CF91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17BA5B9-F32C-41AB-9841-E49DA6BA0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08B85E-AC26-4DC8-840C-4105240CA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3E76E23-0FB9-44A1-85E3-6F03325A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DEB327F-E02D-4052-AC6B-55CCA57A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138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7890D5-FF23-497F-8A3D-9961CE801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E3FBA92-AB96-4C65-B4B9-ADB75BD1BC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72B5B7-5A9D-485E-90D0-3665EA871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303B33-7D82-4F46-8A32-1E22DD3CB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5A75C2-038B-42A3-92AF-68035E92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47070A3-190F-43FA-A558-934AB0ED3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29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383805C-1700-4089-936B-D9747CD8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EF8685-AD86-49FA-AE3A-971CC962D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94242A-74D4-4214-A944-B2799D6BB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B3E6A-02B9-43B5-BD12-119712630666}" type="datetimeFigureOut">
              <a:rPr lang="sv-SE" smtClean="0"/>
              <a:t>2022-02-17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2C2889-692F-4D41-A051-6E3EFB588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5846E0-7F54-4B5B-88A0-5C939399E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F337E-BD92-493E-856D-9DE303D9E2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824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EE8295-648F-4B8B-A1CC-F5CB80A4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2001-2201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2AC20DC-A24D-40EE-B7D9-E32593C12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7859" y="1476941"/>
            <a:ext cx="6586072" cy="513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5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2001-2201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1901-2201</dc:title>
  <dc:creator>Martin Junblad</dc:creator>
  <cp:lastModifiedBy>Kari Isberg</cp:lastModifiedBy>
  <cp:revision>2</cp:revision>
  <dcterms:created xsi:type="dcterms:W3CDTF">2022-02-15T11:52:15Z</dcterms:created>
  <dcterms:modified xsi:type="dcterms:W3CDTF">2022-02-17T12:35:44Z</dcterms:modified>
</cp:coreProperties>
</file>